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13" r:id="rId66"/>
    <p:sldId id="368" r:id="rId67"/>
    <p:sldId id="29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02/04/2018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i 4">
            <a:extLst>
              <a:ext uri="{FF2B5EF4-FFF2-40B4-BE49-F238E27FC236}">
                <a16:creationId xmlns:a16="http://schemas.microsoft.com/office/drawing/2014/main" id="{D517B963-1473-4410-A207-744B249DA306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10028789" y="2221063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B7392F84-4CBE-448E-9EFE-DBC88211D9BB}"/>
              </a:ext>
            </a:extLst>
          </p:cNvPr>
          <p:cNvSpPr/>
          <p:nvPr/>
        </p:nvSpPr>
        <p:spPr>
          <a:xfrm>
            <a:off x="3615095" y="1864737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D676DF0B-3DE9-4BFB-B4D2-40EB46E21A78}"/>
              </a:ext>
            </a:extLst>
          </p:cNvPr>
          <p:cNvSpPr/>
          <p:nvPr/>
        </p:nvSpPr>
        <p:spPr>
          <a:xfrm>
            <a:off x="4087535" y="2123370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BAE594FB-9EC9-443A-A1F8-46D7BFA4482B}"/>
              </a:ext>
            </a:extLst>
          </p:cNvPr>
          <p:cNvSpPr/>
          <p:nvPr/>
        </p:nvSpPr>
        <p:spPr>
          <a:xfrm>
            <a:off x="2731174" y="3528653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895600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11516</TotalTime>
  <Words>2239</Words>
  <Application>Microsoft Office PowerPoint</Application>
  <PresentationFormat>Laajakuva</PresentationFormat>
  <Paragraphs>416</Paragraphs>
  <Slides>67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1435</cp:revision>
  <dcterms:created xsi:type="dcterms:W3CDTF">2017-12-07T08:30:07Z</dcterms:created>
  <dcterms:modified xsi:type="dcterms:W3CDTF">2018-04-02T08:32:34Z</dcterms:modified>
</cp:coreProperties>
</file>